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5"/>
  </p:notesMasterIdLst>
  <p:handoutMasterIdLst>
    <p:handoutMasterId r:id="rId6"/>
  </p:handoutMasterIdLst>
  <p:sldIdLst>
    <p:sldId id="256" r:id="rId2"/>
    <p:sldId id="280" r:id="rId3"/>
    <p:sldId id="281" r:id="rId4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F8AE01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12" d="100"/>
          <a:sy n="212" d="100"/>
        </p:scale>
        <p:origin x="2448" y="150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18.11.2024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Intro – </a:t>
            </a:r>
            <a:r>
              <a:rPr lang="de-DE" dirty="0" err="1"/>
              <a:t>Programming</a:t>
            </a:r>
            <a:r>
              <a:rPr lang="de-DE" dirty="0"/>
              <a:t>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Jan van Grimbergen,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AB3"/>
                </a:solidFill>
              </a:rPr>
              <a:t>Co</a:t>
            </a:r>
            <a:r>
              <a:rPr lang="en-US" dirty="0"/>
              <a:t>mputers are inherently dumb</a:t>
            </a:r>
            <a:endParaRPr lang="en-US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Machine</a:t>
            </a:r>
          </a:p>
          <a:p>
            <a:pPr algn="ctr"/>
            <a:r>
              <a:rPr lang="en-US" sz="90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/>
              <a:t>Human</a:t>
            </a:r>
          </a:p>
          <a:p>
            <a:pPr algn="ctr"/>
            <a:r>
              <a:rPr lang="en-US" sz="90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</Words>
  <Application>Microsoft Office PowerPoint</Application>
  <PresentationFormat>Custom</PresentationFormat>
  <Paragraphs>14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 2</vt:lpstr>
      <vt:lpstr>HHU_PPT_Vorlage</vt:lpstr>
      <vt:lpstr>Intro – Programming in R and Python</vt:lpstr>
      <vt:lpstr>Computers are inherently dumb</vt:lpstr>
      <vt:lpstr>From language to 0s and 1s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14</cp:revision>
  <dcterms:created xsi:type="dcterms:W3CDTF">2020-09-16T09:44:36Z</dcterms:created>
  <dcterms:modified xsi:type="dcterms:W3CDTF">2024-11-18T15:26:12Z</dcterms:modified>
</cp:coreProperties>
</file>